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7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50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9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16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9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0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8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1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7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4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03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0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1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9141F-4AC8-4B2B-8103-D0E631D01108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A5EA59F-8A4D-482F-9E3E-C05A8B65F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4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514053"/>
            <a:ext cx="7766936" cy="1646302"/>
          </a:xfrm>
        </p:spPr>
        <p:txBody>
          <a:bodyPr/>
          <a:lstStyle/>
          <a:p>
            <a:pPr algn="ctr"/>
            <a:r>
              <a:rPr lang="ru-RU" sz="4000" dirty="0">
                <a:latin typeface="Constantia" panose="02030602050306030303" pitchFamily="18" charset="0"/>
                <a:cs typeface="Arabic Typesetting" panose="03020402040406030203" pitchFamily="66" charset="-78"/>
              </a:rPr>
              <a:t>Филиал МБДОУ № 56 </a:t>
            </a:r>
            <a:r>
              <a:rPr lang="ru-RU" sz="4000" dirty="0" err="1" smtClean="0">
                <a:latin typeface="Constantia" panose="02030602050306030303" pitchFamily="18" charset="0"/>
                <a:cs typeface="Arabic Typesetting" panose="03020402040406030203" pitchFamily="66" charset="-78"/>
              </a:rPr>
              <a:t>г.Пензы</a:t>
            </a:r>
            <a:r>
              <a:rPr lang="ru-RU" sz="4800" dirty="0" smtClean="0">
                <a:latin typeface="Constantia" panose="02030602050306030303" pitchFamily="18" charset="0"/>
                <a:cs typeface="Arabic Typesetting" panose="03020402040406030203" pitchFamily="66" charset="-78"/>
              </a:rPr>
              <a:t/>
            </a:r>
            <a:br>
              <a:rPr lang="ru-RU" sz="4800" dirty="0" smtClean="0">
                <a:latin typeface="Constantia" panose="02030602050306030303" pitchFamily="18" charset="0"/>
                <a:cs typeface="Arabic Typesetting" panose="03020402040406030203" pitchFamily="66" charset="-78"/>
              </a:rPr>
            </a:br>
            <a:r>
              <a:rPr lang="ru-RU" dirty="0" smtClean="0">
                <a:latin typeface="Constantia" panose="02030602050306030303" pitchFamily="18" charset="0"/>
                <a:cs typeface="Arabic Typesetting" panose="03020402040406030203" pitchFamily="66" charset="-78"/>
              </a:rPr>
              <a:t>Виртуальная экскурсия по детскому саду</a:t>
            </a:r>
            <a:br>
              <a:rPr lang="ru-RU" dirty="0" smtClean="0">
                <a:latin typeface="Constantia" panose="02030602050306030303" pitchFamily="18" charset="0"/>
                <a:cs typeface="Arabic Typesetting" panose="03020402040406030203" pitchFamily="66" charset="-78"/>
              </a:rPr>
            </a:br>
            <a:endParaRPr lang="ru-RU" dirty="0">
              <a:latin typeface="Constantia" panose="0203060205030603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3" y="3337204"/>
            <a:ext cx="99250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814" y="34431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На пищеблоке повара готовят  детям вкуснейшие блюда, для этого помещение оснащено современным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оборудованием.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SC_204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3504" y="2195685"/>
            <a:ext cx="5723466" cy="3804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606" y="181476"/>
            <a:ext cx="9381065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 детском саду имеется медицинский и процедурный кабинет, изолятор. Медицинская сестра ведет работу по укреплению здоровья и  профилактике заболеваний среди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воспитанников.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SC_193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333" y="2358523"/>
            <a:ext cx="4182765" cy="276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_193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9073" y="3093929"/>
            <a:ext cx="4594691" cy="293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2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027" y="219055"/>
            <a:ext cx="9418643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   Мы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очень стараемся чтобы в нашем детском саду было уютно и комфортно для всех: детей, родителей и сотрудников нашего учреждения.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 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Коридоры украшают стенды и плакаты для детей и родителей, на которых можно найти много полезной информации.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SC_205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8285" y="2431197"/>
            <a:ext cx="2724376" cy="181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_2119.JPG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36370" y="3050372"/>
            <a:ext cx="3608742" cy="2405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_210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8285" y="4565212"/>
            <a:ext cx="2800125" cy="1866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SC_210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324" y="2661913"/>
            <a:ext cx="2617245" cy="1744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DSC_211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901" y="4671405"/>
            <a:ext cx="2728034" cy="1818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DSC_1945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53758" y="1094865"/>
            <a:ext cx="2728034" cy="1818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DSC_1947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4002" y="3155679"/>
            <a:ext cx="2729939" cy="1819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0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DSC_211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85" y="360655"/>
            <a:ext cx="3572773" cy="2382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_21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4628" y="343170"/>
            <a:ext cx="3722134" cy="2400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_211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184" y="3009630"/>
            <a:ext cx="3572773" cy="2301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_210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4628" y="3009630"/>
            <a:ext cx="3722134" cy="2301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SC_206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40431" y="379655"/>
            <a:ext cx="3296247" cy="2363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SC_196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40430" y="2973145"/>
            <a:ext cx="3296247" cy="2337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7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184" y="26915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фойе первого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этажа оформлена галерея детских работ по изобразительной деятельности, которая постоянно пополняется 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обновляется.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SC_194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7799" y="2581686"/>
            <a:ext cx="5346105" cy="373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_193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685" y="2581686"/>
            <a:ext cx="4850819" cy="3732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0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01" y="-144200"/>
            <a:ext cx="9318436" cy="3880773"/>
          </a:xfrm>
        </p:spPr>
        <p:txBody>
          <a:bodyPr/>
          <a:lstStyle/>
          <a:p>
            <a:endParaRPr lang="ru-RU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нашем дошкольном учреждении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функционирует 12 групп.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Каждая возрастная группа оформлена в своем стиле и 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соответствии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 возрастными особенностями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детей.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3268" y="1385304"/>
            <a:ext cx="115140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«Ягодка»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_20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123" y="1909706"/>
            <a:ext cx="3378596" cy="2096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_20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447" y="1930400"/>
            <a:ext cx="3056351" cy="2075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43268" y="4140574"/>
            <a:ext cx="12892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SC_191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334" y="4551456"/>
            <a:ext cx="3080474" cy="1997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SC_192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1687" y="4551455"/>
            <a:ext cx="2952679" cy="1997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DSC_191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18245" y="4551455"/>
            <a:ext cx="2965207" cy="199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82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2837" y="114666"/>
            <a:ext cx="122565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«Лучики»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_202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738" y="692449"/>
            <a:ext cx="3713853" cy="2475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758857" y="156692"/>
            <a:ext cx="160537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«Почемучки»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SC_195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4385" y="692449"/>
            <a:ext cx="3774317" cy="2475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628486" y="3398540"/>
            <a:ext cx="139435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«Ромашки»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SC_201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738" y="3909630"/>
            <a:ext cx="3713853" cy="2462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625161" y="3398540"/>
            <a:ext cx="129657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DSC_193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4385" y="3909630"/>
            <a:ext cx="3808213" cy="246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6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67" y="2110485"/>
            <a:ext cx="8596668" cy="388077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360" y="379228"/>
            <a:ext cx="2709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«Маленькие звездочки»</a:t>
            </a:r>
            <a:endParaRPr lang="ru-RU" dirty="0"/>
          </a:p>
        </p:txBody>
      </p:sp>
      <p:pic>
        <p:nvPicPr>
          <p:cNvPr id="5" name="Рисунок 4" descr="DSC_201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662" y="928645"/>
            <a:ext cx="3614812" cy="2446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713992" y="387965"/>
            <a:ext cx="96859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«Умка»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SC_203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2136" y="909382"/>
            <a:ext cx="3603309" cy="2402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391910" y="3555510"/>
            <a:ext cx="135447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«Гномики»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SC_199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662" y="4036274"/>
            <a:ext cx="3614812" cy="2437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DSC_199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12135" y="4082553"/>
            <a:ext cx="3603309" cy="2390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9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374" y="2179954"/>
            <a:ext cx="8596668" cy="3880773"/>
          </a:xfrm>
        </p:spPr>
        <p:txBody>
          <a:bodyPr/>
          <a:lstStyle/>
          <a:p>
            <a:r>
              <a:rPr lang="ru-RU" b="1" dirty="0"/>
              <a:t>«Светлячки»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9574" y="269699"/>
            <a:ext cx="11849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Знайки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_201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055" y="933539"/>
            <a:ext cx="3331805" cy="2335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_20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6708" y="930135"/>
            <a:ext cx="3590366" cy="2339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08754" y="3519814"/>
            <a:ext cx="156931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«Светлячки»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SC_203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487" y="4033381"/>
            <a:ext cx="3509999" cy="2453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SC_198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6708" y="4033381"/>
            <a:ext cx="3955014" cy="2453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521452" y="3518846"/>
            <a:ext cx="180087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845"/>
              </a:spcAf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«Колокольчик»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76614" y="425885"/>
            <a:ext cx="9161268" cy="52320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Я  утром  в  детский  сад  иду -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Этой  встречи    очень  жду!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Я  знаю: только  в  сад  приду,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Сразу...  в  сказку  попаду!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endParaRPr lang="ru-RU" sz="2600" b="1" dirty="0" smtClean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Здесь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  так  уютно  и  светло,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Как  на  лужайке  летом…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Мне  очень – очень  повезло,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Что  в  садике  я  - в  этом!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endParaRPr lang="ru-RU" sz="2600" b="1" dirty="0" smtClean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А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  коль  не   верите  вы  мне,-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То   в  гости   заходите,–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Вы наяву, а  не  во  сне, </a:t>
            </a:r>
            <a:b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Все...   в   сказку 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угодите!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avatars.mds.yandex.net/get-pdb/992060/6edbe478-5766-4037-a01f-7a2bcfc0e2a5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326" y="1678488"/>
            <a:ext cx="4431462" cy="426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08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69575"/>
            <a:ext cx="9957264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Детский сад «Сказка» был открыт 1 марта 1977 г.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Название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детского сада «Сказка» выбрано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неслучайно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 Заходя на его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территорию, оказываешься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как будто в «сказке».  Вокруг много елей, берез, цветущих кустарников, цветников 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клумб.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3011" y="3035660"/>
            <a:ext cx="8596668" cy="1320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DSC_208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746" y="3270173"/>
            <a:ext cx="4533493" cy="2917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1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244" y="3270173"/>
            <a:ext cx="4809995" cy="2917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DSC0459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974916" y="3035660"/>
            <a:ext cx="2681119" cy="2010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SC04596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8866629" y="4262615"/>
            <a:ext cx="2675816" cy="2006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74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16" y="1503124"/>
            <a:ext cx="9027449" cy="35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8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6957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3011" y="3035660"/>
            <a:ext cx="8596668" cy="1320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1657" y="463463"/>
            <a:ext cx="8792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Стены здания детского сада  украшены мозаичным панно по мотивам русских народных </a:t>
            </a:r>
            <a:r>
              <a:rPr lang="ru-RU" sz="3200" b="1" dirty="0" smtClean="0">
                <a:solidFill>
                  <a:srgbClr val="7030A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сказок.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pic>
        <p:nvPicPr>
          <p:cNvPr id="8" name="Рисунок 7" descr="DSC_209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1747" y="2297226"/>
            <a:ext cx="3004880" cy="3777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SC_210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4898" y="2300142"/>
            <a:ext cx="2729561" cy="3774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DSC_209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0180" y="2409961"/>
            <a:ext cx="3897405" cy="2121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1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027" y="244107"/>
            <a:ext cx="9844529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нашем дошкольном учреждении созданы все условия для полноценного развития и обучения воспитанников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 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Для художественно-эстетического развития детей в дошкольном учреждении функционирует музыкальный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зал. Здесь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проходят праздники, вечера развлечений, организованная образовательная деятельность с детьми, родительские собрания, педсоветы,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городские и областные мероприятия.</a:t>
            </a:r>
            <a:endParaRPr lang="ru-RU" sz="2400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 descr="DSC_20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4230" y="3131507"/>
            <a:ext cx="5951879" cy="341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1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32" y="306737"/>
            <a:ext cx="9305909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Оформление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зала постоянно меняется в соответствии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 тематикой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проводимых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мероприятий.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SC_136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31" y="1821617"/>
            <a:ext cx="3819509" cy="2668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040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7467" y="1821617"/>
            <a:ext cx="3767498" cy="2702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DSC0199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877" y="2584179"/>
            <a:ext cx="3978405" cy="2854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SC0754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10585" y="2617940"/>
            <a:ext cx="4504042" cy="2821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DSC06957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06482" y="3664895"/>
            <a:ext cx="4105090" cy="2958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6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027" y="231581"/>
            <a:ext cx="10320518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 </a:t>
            </a:r>
            <a:r>
              <a:rPr lang="ru-RU" sz="2400" dirty="0" smtClean="0">
                <a:latin typeface="Constantia" panose="02030602050306030303" pitchFamily="18" charset="0"/>
              </a:rPr>
              <a:t>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Физкультурно-оздоровительная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работа в ДОУ организуется в физкультурном зале совмещенным с музыкальным. Дети в зале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делают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по утрам зарядку, занимаются на физкультурных занятиях и тренажерах, выполняют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коррегирующую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гимнастику.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Воспитанники и их родители с удовольствием и большим желанием участвуют в спортивных мероприятиях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развлечениях,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нацеленных на формирование представлений о здоровом образе жизни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спорте.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SC_200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234" y="3408995"/>
            <a:ext cx="4284008" cy="2856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20" y="3377888"/>
            <a:ext cx="3839864" cy="2559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28" y="4112354"/>
            <a:ext cx="3520366" cy="24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027" y="281685"/>
            <a:ext cx="9506326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 детском саду есть музей спорта, в котором представлены достижения и награды наших выпускников детского сада, отличившихся в области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спорта.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SC_200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524" y="1792671"/>
            <a:ext cx="5026505" cy="3593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_200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2700" y="1792671"/>
            <a:ext cx="5396461" cy="3593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00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500" y="344315"/>
            <a:ext cx="9644113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 логопедическом кабинете  учителя - логопеды осуществляют работу по коррекции звукопроизношения и развитию речи 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детей.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SC_203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0445" y="1728592"/>
            <a:ext cx="3490217" cy="226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_202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6227" y="1728593"/>
            <a:ext cx="3578300" cy="226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GvYscs2keVU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8472" y="4286569"/>
            <a:ext cx="3829722" cy="2154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31" y="281685"/>
            <a:ext cx="10032420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Для обучения педагогов и повышения их профессионального уровня в детском саду работает методический кабинет, где имеется большая подборка методической литературы, пособий для занятий  с детьми,  подписные издания для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воспитателей.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DSC_196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6095" y="1930400"/>
            <a:ext cx="4058770" cy="2705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DSC_196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903" y="4002949"/>
            <a:ext cx="3485197" cy="2412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SC_196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1674" y="4002949"/>
            <a:ext cx="3714333" cy="2467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5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344</Words>
  <Application>Microsoft Office PowerPoint</Application>
  <PresentationFormat>Широкоэкранный</PresentationFormat>
  <Paragraphs>60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Arabic Typesetting</vt:lpstr>
      <vt:lpstr>Arial</vt:lpstr>
      <vt:lpstr>Calibri</vt:lpstr>
      <vt:lpstr>Constantia</vt:lpstr>
      <vt:lpstr>Times New Roman</vt:lpstr>
      <vt:lpstr>Trebuchet MS</vt:lpstr>
      <vt:lpstr>Wingdings 3</vt:lpstr>
      <vt:lpstr>Грань</vt:lpstr>
      <vt:lpstr>Филиал МБДОУ № 56 г.Пензы Виртуальная экскурсия по детскому саду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детскому саду: Филиал МБДОУ № 56 г. Пензы</dc:title>
  <dc:creator>USER</dc:creator>
  <cp:lastModifiedBy>USER</cp:lastModifiedBy>
  <cp:revision>13</cp:revision>
  <dcterms:created xsi:type="dcterms:W3CDTF">2019-02-15T11:40:21Z</dcterms:created>
  <dcterms:modified xsi:type="dcterms:W3CDTF">2019-02-15T13:20:33Z</dcterms:modified>
</cp:coreProperties>
</file>